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55FE7-BAD0-77FE-27F1-42235EE09A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C33991-2AD5-D745-17DB-5B4E999AF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08630-C834-2520-1C9F-FF1568D56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285B8-0867-05FA-2A4E-45A95726F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A871B-50E1-17BD-7F3E-F8EC483A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3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B6CD4-B204-577A-6E58-32FACE33B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00ECF9-A810-F00C-F347-149F776D0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41BD8-F661-1CEC-CBF8-03F532C8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57E38-D12B-6641-EF22-40E182336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3F85E-95F0-7425-6CC0-63F44911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6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7EF416-5479-08D2-A907-758719C7E0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012BAE-A89E-A8BF-977F-D65C082FD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E0FD0-ED61-4CDE-37D8-791AF6CC2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C0E63-6A7E-91A4-15FE-777911F10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5BC0D-F96F-D8E1-2CDB-282FA53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0EF2A-2028-D767-C213-BBD3AC2D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0EA36-FC01-095A-B378-75AFC3EC0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84379-F16B-4DF6-DAC7-1ACC4D520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0CD67-5135-3E0E-BF55-E16B9B1E3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E6251-5267-6B37-52DE-17F9037A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0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46259-A07F-0AE9-440C-E9A9ABE19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14687-C958-8217-0834-B7A271CC1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7CDE8-5309-62FD-B402-1915B5EC4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65304-CC6E-BF7E-A5E2-8F53F34D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4DCC6-1093-CB32-3491-597A31AB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58927-DC03-009D-3D84-424E95965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D890E-37A6-CDEE-B6BC-49BA45582E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E68143-AA7A-9E7C-4E7B-82D84BB34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BAB8D-4FA8-0F27-20F3-4B8CFAAD2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F3AEA9-12B6-2E54-B241-0FB34E12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6E38A-04CF-E8F3-D7F4-291F19673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6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DE53-32D7-171E-D1F8-F829E3EB5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CFBA7-C5B5-D807-82EE-142D83A247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7384A-C4EC-01AA-24A4-17495A1C8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E1167-2676-5248-174D-C92BA6321A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4081B-3832-C9B2-4B10-0CAA41F60F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3FB5EB-6F28-A879-3CAD-BB302B524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9149B3-6B6D-C4DE-80C4-EA65665CC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B733B5-7D8C-17C4-03D1-DCAA8D76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76828-6828-BF0B-AEB4-6370FB67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5190CD-A2D9-4957-E160-9E36B7EA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A24EF-F807-EA58-B6A0-1495C1DCD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B57F7-214E-751D-987F-E266BDB9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43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AB188C-7917-0952-4970-8786E5C37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DE5155-02BF-29A3-C38F-440D88234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C77E2-69F7-8DCF-D9C4-4084554F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1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DAEF7-E0BA-92CC-8338-BB673E87F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50A43-D6DC-2811-26E7-FDDF11104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DD328-1370-18B3-C300-DE30DBF6E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1FBD0-40D8-BF38-E321-145412C9F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7B678C-CC10-1F46-A05A-059E32031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956C05-B7CA-03E4-62D9-3F6C19C9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7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E5335-CC1A-8883-671C-0379F223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AFDDF7-2664-B2AB-0D67-7166D23586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4E5CE-D9AC-A28F-845E-AEEBC19186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FB99A-2CB3-1278-8EFD-DB14F4BAF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D9E99-156E-B1D1-4779-2330B57E8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670FB-4087-5D3F-7F30-AA44B5257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2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D6419-A244-3D7A-7719-846D768DB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0C17E-2287-18BC-5EF6-68EAC51E0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B6C84-DA58-019E-C91C-F7F0A888C4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00B48-A020-FF40-912D-9A096E9D0FA0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EE7E6-228F-19C0-D8B3-299723712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7299-3512-5CCB-CB50-B04FF5B3F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5F292-71CF-714B-821B-BF6B03296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8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0DA71667-41C3-4A3D-E487-C86170047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" y="908879"/>
            <a:ext cx="2253353" cy="19342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58E806-9F99-6A83-FC0A-8E0033CA2CBF}"/>
              </a:ext>
            </a:extLst>
          </p:cNvPr>
          <p:cNvSpPr txBox="1"/>
          <p:nvPr/>
        </p:nvSpPr>
        <p:spPr>
          <a:xfrm>
            <a:off x="1072588" y="2911140"/>
            <a:ext cx="442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myc</a:t>
            </a:r>
            <a:endParaRPr lang="en-US" sz="1400" b="1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2F5004-F04F-4757-3CD0-7D09C14A4011}"/>
              </a:ext>
            </a:extLst>
          </p:cNvPr>
          <p:cNvSpPr txBox="1"/>
          <p:nvPr/>
        </p:nvSpPr>
        <p:spPr>
          <a:xfrm rot="19090430">
            <a:off x="491965" y="1206160"/>
            <a:ext cx="81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DMSO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D09B58-D890-CA49-1DDF-23CCD8121640}"/>
              </a:ext>
            </a:extLst>
          </p:cNvPr>
          <p:cNvSpPr txBox="1"/>
          <p:nvPr/>
        </p:nvSpPr>
        <p:spPr>
          <a:xfrm rot="19090430">
            <a:off x="831415" y="1194460"/>
            <a:ext cx="965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4E1RCat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8C03FB-D984-27DB-DA34-7B4914BC4EC8}"/>
              </a:ext>
            </a:extLst>
          </p:cNvPr>
          <p:cNvSpPr txBox="1"/>
          <p:nvPr/>
        </p:nvSpPr>
        <p:spPr>
          <a:xfrm rot="19090430">
            <a:off x="1519539" y="1165307"/>
            <a:ext cx="82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DMSO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A35E53-7548-4943-15C2-3E9D5BE4D9A9}"/>
              </a:ext>
            </a:extLst>
          </p:cNvPr>
          <p:cNvSpPr txBox="1"/>
          <p:nvPr/>
        </p:nvSpPr>
        <p:spPr>
          <a:xfrm rot="19090430">
            <a:off x="1815848" y="1040705"/>
            <a:ext cx="1315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4E1RCat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6BA877-065E-5513-9498-71AA95AA9A26}"/>
              </a:ext>
            </a:extLst>
          </p:cNvPr>
          <p:cNvSpPr txBox="1"/>
          <p:nvPr/>
        </p:nvSpPr>
        <p:spPr>
          <a:xfrm>
            <a:off x="764381" y="657502"/>
            <a:ext cx="729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4A8B67-D771-A6DE-905A-4F67D7F9FA7B}"/>
              </a:ext>
            </a:extLst>
          </p:cNvPr>
          <p:cNvCxnSpPr>
            <a:cxnSpLocks/>
          </p:cNvCxnSpPr>
          <p:nvPr/>
        </p:nvCxnSpPr>
        <p:spPr>
          <a:xfrm flipV="1">
            <a:off x="703587" y="1049582"/>
            <a:ext cx="546436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F18A26E-66D6-3F55-EC1B-660ACC2DD71B}"/>
              </a:ext>
            </a:extLst>
          </p:cNvPr>
          <p:cNvSpPr txBox="1"/>
          <p:nvPr/>
        </p:nvSpPr>
        <p:spPr>
          <a:xfrm>
            <a:off x="1793411" y="657502"/>
            <a:ext cx="100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R2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969807F-B268-ADEA-FCA4-C0E35705E187}"/>
              </a:ext>
            </a:extLst>
          </p:cNvPr>
          <p:cNvCxnSpPr>
            <a:cxnSpLocks/>
          </p:cNvCxnSpPr>
          <p:nvPr/>
        </p:nvCxnSpPr>
        <p:spPr>
          <a:xfrm flipV="1">
            <a:off x="1732617" y="1049582"/>
            <a:ext cx="546436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27" descr="A picture containing text&#10;&#10;Description automatically generated">
            <a:extLst>
              <a:ext uri="{FF2B5EF4-FFF2-40B4-BE49-F238E27FC236}">
                <a16:creationId xmlns:a16="http://schemas.microsoft.com/office/drawing/2014/main" id="{092BF456-02CB-928A-8D27-FD5BD9FE8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8850" y="1145414"/>
            <a:ext cx="3012268" cy="171830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6505EAB-04BF-6A45-0F36-1CDEA11AD801}"/>
              </a:ext>
            </a:extLst>
          </p:cNvPr>
          <p:cNvSpPr txBox="1"/>
          <p:nvPr/>
        </p:nvSpPr>
        <p:spPr>
          <a:xfrm>
            <a:off x="4293404" y="2952082"/>
            <a:ext cx="442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err="1"/>
              <a:t>myc</a:t>
            </a:r>
            <a:endParaRPr lang="en-US" sz="1400" b="1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40522C-3D68-1F69-4F0E-8D0A3C059317}"/>
              </a:ext>
            </a:extLst>
          </p:cNvPr>
          <p:cNvSpPr txBox="1"/>
          <p:nvPr/>
        </p:nvSpPr>
        <p:spPr>
          <a:xfrm>
            <a:off x="3854612" y="717133"/>
            <a:ext cx="546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6D444E-065F-385C-14DE-F716409C0351}"/>
              </a:ext>
            </a:extLst>
          </p:cNvPr>
          <p:cNvSpPr txBox="1"/>
          <p:nvPr/>
        </p:nvSpPr>
        <p:spPr>
          <a:xfrm>
            <a:off x="4860630" y="746601"/>
            <a:ext cx="67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R4</a:t>
            </a:r>
          </a:p>
        </p:txBody>
      </p:sp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65FCDC2B-57BA-4F24-EABF-2E531C11F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1307"/>
            <a:ext cx="2837478" cy="1439048"/>
          </a:xfrm>
          <a:prstGeom prst="rect">
            <a:avLst/>
          </a:prstGeom>
        </p:spPr>
      </p:pic>
      <p:pic>
        <p:nvPicPr>
          <p:cNvPr id="37" name="Picture 36" descr="A picture containing jumping, air, doing, kitchen appliance&#10;&#10;Description automatically generated">
            <a:extLst>
              <a:ext uri="{FF2B5EF4-FFF2-40B4-BE49-F238E27FC236}">
                <a16:creationId xmlns:a16="http://schemas.microsoft.com/office/drawing/2014/main" id="{482AACBA-1F2C-602A-2A9E-E3CA33F0E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5661" y="3518453"/>
            <a:ext cx="3120584" cy="13449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B139B9-81D3-B108-14BF-7492C507DBF6}"/>
              </a:ext>
            </a:extLst>
          </p:cNvPr>
          <p:cNvSpPr txBox="1"/>
          <p:nvPr/>
        </p:nvSpPr>
        <p:spPr>
          <a:xfrm>
            <a:off x="907243" y="4575198"/>
            <a:ext cx="667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GAPDH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6322968-40D0-B23F-A909-BBC26FBA49B2}"/>
              </a:ext>
            </a:extLst>
          </p:cNvPr>
          <p:cNvSpPr txBox="1"/>
          <p:nvPr/>
        </p:nvSpPr>
        <p:spPr>
          <a:xfrm>
            <a:off x="4190539" y="4527991"/>
            <a:ext cx="667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GAPDH</a:t>
            </a:r>
          </a:p>
        </p:txBody>
      </p:sp>
      <p:pic>
        <p:nvPicPr>
          <p:cNvPr id="2" name="Picture 1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0B29B7E5-4235-6F19-208A-1F3A72BAC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915" y="1061279"/>
            <a:ext cx="2253353" cy="1934209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ABC5F26C-9875-3F10-176E-2791F0A7B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605" y="1297814"/>
            <a:ext cx="3012268" cy="1718302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42AACCC-1CD4-2C46-35BE-0548A9357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755" y="3473707"/>
            <a:ext cx="2837478" cy="1439048"/>
          </a:xfrm>
          <a:prstGeom prst="rect">
            <a:avLst/>
          </a:prstGeom>
        </p:spPr>
      </p:pic>
      <p:pic>
        <p:nvPicPr>
          <p:cNvPr id="5" name="Picture 4" descr="A picture containing jumping, air, doing, kitchen appliance&#10;&#10;Description automatically generated">
            <a:extLst>
              <a:ext uri="{FF2B5EF4-FFF2-40B4-BE49-F238E27FC236}">
                <a16:creationId xmlns:a16="http://schemas.microsoft.com/office/drawing/2014/main" id="{6BCC8E63-B0A5-3CEA-7F4C-6869F32FF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1416" y="3670853"/>
            <a:ext cx="3120584" cy="13449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E6BB5B-31B2-7582-F8EC-FEC89758B58C}"/>
              </a:ext>
            </a:extLst>
          </p:cNvPr>
          <p:cNvSpPr txBox="1"/>
          <p:nvPr/>
        </p:nvSpPr>
        <p:spPr>
          <a:xfrm rot="19090430">
            <a:off x="3604208" y="1227895"/>
            <a:ext cx="81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DMSO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9653AC-CE5B-7E1F-1426-3472D06760A1}"/>
              </a:ext>
            </a:extLst>
          </p:cNvPr>
          <p:cNvSpPr txBox="1"/>
          <p:nvPr/>
        </p:nvSpPr>
        <p:spPr>
          <a:xfrm rot="19090430">
            <a:off x="3943658" y="1216195"/>
            <a:ext cx="965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4E1RCat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5535DF-EE7F-C8CB-86F7-812BC8E87D59}"/>
              </a:ext>
            </a:extLst>
          </p:cNvPr>
          <p:cNvSpPr txBox="1"/>
          <p:nvPr/>
        </p:nvSpPr>
        <p:spPr>
          <a:xfrm rot="19090430">
            <a:off x="4631782" y="1187042"/>
            <a:ext cx="82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DMSO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7E3A5F-201F-D816-17D2-6130ECE9E1D6}"/>
              </a:ext>
            </a:extLst>
          </p:cNvPr>
          <p:cNvSpPr txBox="1"/>
          <p:nvPr/>
        </p:nvSpPr>
        <p:spPr>
          <a:xfrm rot="19090430">
            <a:off x="4928091" y="1062440"/>
            <a:ext cx="1315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4E1RCat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F41D98-6DD2-97F7-F57D-086535BB93D7}"/>
              </a:ext>
            </a:extLst>
          </p:cNvPr>
          <p:cNvCxnSpPr>
            <a:cxnSpLocks/>
          </p:cNvCxnSpPr>
          <p:nvPr/>
        </p:nvCxnSpPr>
        <p:spPr>
          <a:xfrm flipV="1">
            <a:off x="3815830" y="1071317"/>
            <a:ext cx="546436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C44F15C-28D6-2868-9444-3DD10FB87020}"/>
              </a:ext>
            </a:extLst>
          </p:cNvPr>
          <p:cNvCxnSpPr>
            <a:cxnSpLocks/>
          </p:cNvCxnSpPr>
          <p:nvPr/>
        </p:nvCxnSpPr>
        <p:spPr>
          <a:xfrm flipV="1">
            <a:off x="4844860" y="1071317"/>
            <a:ext cx="546436" cy="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727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Khalyd Clay</dc:creator>
  <cp:lastModifiedBy>Khalyd Clay</cp:lastModifiedBy>
  <cp:revision>2</cp:revision>
  <dcterms:created xsi:type="dcterms:W3CDTF">2023-05-06T03:43:30Z</dcterms:created>
  <dcterms:modified xsi:type="dcterms:W3CDTF">2023-05-06T03:54:11Z</dcterms:modified>
</cp:coreProperties>
</file>